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To Do List Project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Bernard Abraham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7866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Thankyou for listening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8191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Consultant Journey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Week 1,2,3,4,5,6,7 things we learned that were implemented</a:t>
            </a:r>
          </a:p>
          <a:p>
            <a:r>
              <a:rPr lang="en-GB" dirty="0" smtClean="0"/>
              <a:t>Skills </a:t>
            </a:r>
            <a:r>
              <a:rPr lang="en-GB" dirty="0" err="1" smtClean="0"/>
              <a:t>ive</a:t>
            </a:r>
            <a:r>
              <a:rPr lang="en-GB" dirty="0" smtClean="0"/>
              <a:t> learned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2966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Wireframes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822" t="19508" r="23690" b="21811"/>
          <a:stretch/>
        </p:blipFill>
        <p:spPr>
          <a:xfrm>
            <a:off x="556952" y="1438102"/>
            <a:ext cx="5494713" cy="339088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34792" y="2533378"/>
            <a:ext cx="35301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Add tasks as part of a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Check tasks 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Search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Manage Account</a:t>
            </a:r>
          </a:p>
        </p:txBody>
      </p:sp>
    </p:spTree>
    <p:extLst>
      <p:ext uri="{BB962C8B-B14F-4D97-AF65-F5344CB8AC3E}">
        <p14:creationId xmlns:p14="http://schemas.microsoft.com/office/powerpoint/2010/main" val="1102169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Planning (</a:t>
            </a:r>
            <a:r>
              <a:rPr lang="en-GB" dirty="0" err="1" smtClean="0"/>
              <a:t>trello</a:t>
            </a:r>
            <a:r>
              <a:rPr lang="en-GB" dirty="0" smtClean="0"/>
              <a:t>)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853" y="2160588"/>
            <a:ext cx="6900332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525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Trello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853" y="2160588"/>
            <a:ext cx="6900332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697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Database - Erd Diagram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3599411" y="2303895"/>
            <a:ext cx="2144684" cy="12884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6880668" y="2265736"/>
            <a:ext cx="2144684" cy="12884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77334" y="2305166"/>
            <a:ext cx="2144684" cy="128847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Task</a:t>
            </a:r>
            <a:endParaRPr lang="en-GB" dirty="0"/>
          </a:p>
        </p:txBody>
      </p:sp>
      <p:cxnSp>
        <p:nvCxnSpPr>
          <p:cNvPr id="9" name="Straight Connector 8"/>
          <p:cNvCxnSpPr>
            <a:stCxn id="5" idx="3"/>
          </p:cNvCxnSpPr>
          <p:nvPr/>
        </p:nvCxnSpPr>
        <p:spPr>
          <a:xfrm flipV="1">
            <a:off x="5744095" y="2948131"/>
            <a:ext cx="1118063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7" idx="3"/>
          </p:cNvCxnSpPr>
          <p:nvPr/>
        </p:nvCxnSpPr>
        <p:spPr>
          <a:xfrm flipV="1">
            <a:off x="2822018" y="2949401"/>
            <a:ext cx="781396" cy="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6668885" y="2809584"/>
            <a:ext cx="1" cy="2506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822018" y="2948131"/>
            <a:ext cx="306878" cy="2107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2822018" y="2707177"/>
            <a:ext cx="312420" cy="2409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729784" y="2977054"/>
            <a:ext cx="306878" cy="2107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744095" y="2721639"/>
            <a:ext cx="312420" cy="2409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6774776" y="2813856"/>
            <a:ext cx="1" cy="2506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3420167" y="2815300"/>
            <a:ext cx="1" cy="2506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3516803" y="2815300"/>
            <a:ext cx="1" cy="2506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305358" y="2410065"/>
            <a:ext cx="622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Task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146266" y="2410378"/>
            <a:ext cx="932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Project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7631447" y="2410378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User</a:t>
            </a:r>
            <a:endParaRPr lang="en-GB" dirty="0"/>
          </a:p>
        </p:txBody>
      </p:sp>
      <p:sp>
        <p:nvSpPr>
          <p:cNvPr id="43" name="Rectangle 42"/>
          <p:cNvSpPr/>
          <p:nvPr/>
        </p:nvSpPr>
        <p:spPr>
          <a:xfrm>
            <a:off x="803394" y="2842116"/>
            <a:ext cx="10716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 smtClean="0"/>
              <a:t>Pkey - TaskId</a:t>
            </a:r>
            <a:endParaRPr lang="en-GB" sz="1200" dirty="0"/>
          </a:p>
        </p:txBody>
      </p:sp>
      <p:sp>
        <p:nvSpPr>
          <p:cNvPr id="44" name="Rectangle 43"/>
          <p:cNvSpPr/>
          <p:nvPr/>
        </p:nvSpPr>
        <p:spPr>
          <a:xfrm>
            <a:off x="3831182" y="2802369"/>
            <a:ext cx="12834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 smtClean="0"/>
              <a:t>Pkey - ProjectId</a:t>
            </a:r>
            <a:endParaRPr lang="en-GB" sz="1200" dirty="0"/>
          </a:p>
        </p:txBody>
      </p:sp>
      <p:sp>
        <p:nvSpPr>
          <p:cNvPr id="45" name="Rectangle 44"/>
          <p:cNvSpPr/>
          <p:nvPr/>
        </p:nvSpPr>
        <p:spPr>
          <a:xfrm>
            <a:off x="7031074" y="2815010"/>
            <a:ext cx="10887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 smtClean="0"/>
              <a:t>Pkey - UserId</a:t>
            </a:r>
            <a:endParaRPr lang="en-GB" sz="1200" dirty="0"/>
          </a:p>
        </p:txBody>
      </p:sp>
      <p:sp>
        <p:nvSpPr>
          <p:cNvPr id="46" name="Rectangle 45"/>
          <p:cNvSpPr/>
          <p:nvPr/>
        </p:nvSpPr>
        <p:spPr>
          <a:xfrm>
            <a:off x="816775" y="3092009"/>
            <a:ext cx="12770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/>
              <a:t>F</a:t>
            </a:r>
            <a:r>
              <a:rPr lang="en-GB" sz="1200" dirty="0" smtClean="0"/>
              <a:t>key - ProjectId</a:t>
            </a:r>
            <a:endParaRPr lang="en-GB" sz="1200" dirty="0"/>
          </a:p>
        </p:txBody>
      </p:sp>
      <p:sp>
        <p:nvSpPr>
          <p:cNvPr id="47" name="Rectangle 46"/>
          <p:cNvSpPr/>
          <p:nvPr/>
        </p:nvSpPr>
        <p:spPr>
          <a:xfrm>
            <a:off x="3844124" y="3060236"/>
            <a:ext cx="10823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200" dirty="0"/>
              <a:t>F</a:t>
            </a:r>
            <a:r>
              <a:rPr lang="en-GB" sz="1200" dirty="0" smtClean="0"/>
              <a:t>key - UserId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095033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API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5134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Front End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6352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Project Summary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went well, What could be Improved, how I’d do it differently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5584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</TotalTime>
  <Words>86</Words>
  <Application>Microsoft Office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To Do List Project</vt:lpstr>
      <vt:lpstr>Consultant Journey</vt:lpstr>
      <vt:lpstr>Wireframes</vt:lpstr>
      <vt:lpstr>Planning (trello)</vt:lpstr>
      <vt:lpstr>Trello</vt:lpstr>
      <vt:lpstr>Database - Erd Diagram</vt:lpstr>
      <vt:lpstr>API</vt:lpstr>
      <vt:lpstr>Front End</vt:lpstr>
      <vt:lpstr>Project Summary</vt:lpstr>
      <vt:lpstr>Thankyou for listening</vt:lpstr>
    </vt:vector>
  </TitlesOfParts>
  <Company>QA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Do List Project</dc:title>
  <dc:creator>Admin</dc:creator>
  <cp:lastModifiedBy>Admin</cp:lastModifiedBy>
  <cp:revision>4</cp:revision>
  <dcterms:created xsi:type="dcterms:W3CDTF">2019-08-01T15:21:35Z</dcterms:created>
  <dcterms:modified xsi:type="dcterms:W3CDTF">2019-08-01T15:48:29Z</dcterms:modified>
</cp:coreProperties>
</file>

<file path=docProps/thumbnail.jpeg>
</file>